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4" r:id="rId5"/>
    <p:sldId id="992" r:id="rId6"/>
    <p:sldId id="993" r:id="rId7"/>
    <p:sldId id="995" r:id="rId8"/>
    <p:sldId id="98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的信息卡。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Hi, I am Judy Hopps. I am a rabbit police officer. I work at Zootopia Police Department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疯狂动物警察局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 dad and mum are farmers. They have a big farm. They grow carrots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胡萝卜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carrots best. I can run very fast. I work hard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19741"/>
            <a:ext cx="3038475" cy="45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414990"/>
              </p:ext>
            </p:extLst>
          </p:nvPr>
        </p:nvGraphicFramePr>
        <p:xfrm>
          <a:off x="334566" y="980728"/>
          <a:ext cx="11521280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3398778">
                  <a:extLst>
                    <a:ext uri="{9D8B030D-6E8A-4147-A177-3AD203B41FA5}">
                      <a16:colId xmlns:a16="http://schemas.microsoft.com/office/drawing/2014/main" val="2043117420"/>
                    </a:ext>
                  </a:extLst>
                </a:gridCol>
                <a:gridCol w="8122502">
                  <a:extLst>
                    <a:ext uri="{9D8B030D-6E8A-4147-A177-3AD203B41FA5}">
                      <a16:colId xmlns:a16="http://schemas.microsoft.com/office/drawing/2014/main" val="348111843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Judy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Hopps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Information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Card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信息卡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140695"/>
                  </a:ext>
                </a:extLst>
              </a:tr>
              <a:tr h="800080">
                <a:tc>
                  <a:txBody>
                    <a:bodyPr/>
                    <a:lstStyle/>
                    <a:p>
                      <a:pPr algn="ctr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2800" algn="l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Hopps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76848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5190" algn="l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officer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889725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Father’s job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11200" algn="l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a   </a:t>
                      </a:r>
                      <a:r>
                        <a:rPr lang="en-US" sz="1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409899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Mother’s job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11200" algn="l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a     </a:t>
                      </a:r>
                      <a:r>
                        <a:rPr lang="en-US" sz="1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254955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Ability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11200" algn="l" font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can                  very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fast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850616"/>
                  </a:ext>
                </a:extLst>
              </a:tr>
            </a:tbl>
          </a:graphicData>
        </a:graphic>
      </p:graphicFrame>
      <p:pic>
        <p:nvPicPr>
          <p:cNvPr id="1025" name="图片 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158" y="1700808"/>
            <a:ext cx="152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070" y="2636912"/>
            <a:ext cx="152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86" y="3501008"/>
            <a:ext cx="152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86" y="4362104"/>
            <a:ext cx="152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62" y="5229200"/>
            <a:ext cx="152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743004" y="1646052"/>
            <a:ext cx="12458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/>
              <a:t>Judy 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43078" y="2582156"/>
            <a:ext cx="130676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police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086" y="3446252"/>
            <a:ext cx="152798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farmer</a:t>
            </a:r>
            <a:endParaRPr lang="zh-CN" altLang="en-US" sz="3500" dirty="0"/>
          </a:p>
        </p:txBody>
      </p:sp>
      <p:sp>
        <p:nvSpPr>
          <p:cNvPr id="12" name="矩形 11"/>
          <p:cNvSpPr/>
          <p:nvPr/>
        </p:nvSpPr>
        <p:spPr>
          <a:xfrm>
            <a:off x="4984707" y="4310348"/>
            <a:ext cx="152798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farmer</a:t>
            </a:r>
            <a:endParaRPr lang="zh-CN" altLang="en-US" sz="3500" dirty="0"/>
          </a:p>
        </p:txBody>
      </p:sp>
      <p:sp>
        <p:nvSpPr>
          <p:cNvPr id="6" name="矩形 5"/>
          <p:cNvSpPr/>
          <p:nvPr/>
        </p:nvSpPr>
        <p:spPr>
          <a:xfrm>
            <a:off x="5200731" y="5174444"/>
            <a:ext cx="110799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500" dirty="0">
                <a:ea typeface="Times New Roman" panose="02020603050405020304" pitchFamily="18" charset="0"/>
              </a:rPr>
              <a:t> </a:t>
            </a:r>
            <a:r>
              <a:rPr lang="en-US" altLang="zh-CN" sz="3500" dirty="0">
                <a:ea typeface="Times New Roman" panose="02020603050405020304" pitchFamily="18" charset="0"/>
              </a:rPr>
              <a:t>run 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29604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“Hi, I am Judy Hopps.”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可知，姓名为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Judy Hopps,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am a rabbit police officer.”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可知，她的职业是一名警察，故填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police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 dad and mum are farmers.”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可知，她的父母的职业均为农民，故均填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can run very fast.”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可知，她可以跑得很快，故填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5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的全家福介绍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选出对应的家庭人物及职业。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Lily. I have a happy family. Look at the family photo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全家福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my mum. She is tall. She’s a teacher. This is my aunt. She is short. She’s a nurse. This is my dad. He is tall. He’s a doctor. This is my uncle. He is short. He’s a cook. This is my cousin. He is young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 is a worker.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97776" y="836712"/>
            <a:ext cx="3132455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6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1196752"/>
            <a:ext cx="7776864" cy="6480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97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16963"/>
              </p:ext>
            </p:extLst>
          </p:nvPr>
        </p:nvGraphicFramePr>
        <p:xfrm>
          <a:off x="406573" y="2092816"/>
          <a:ext cx="1144927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862891">
                  <a:extLst>
                    <a:ext uri="{9D8B030D-6E8A-4147-A177-3AD203B41FA5}">
                      <a16:colId xmlns:a16="http://schemas.microsoft.com/office/drawing/2014/main" val="3306698338"/>
                    </a:ext>
                  </a:extLst>
                </a:gridCol>
                <a:gridCol w="3052987">
                  <a:extLst>
                    <a:ext uri="{9D8B030D-6E8A-4147-A177-3AD203B41FA5}">
                      <a16:colId xmlns:a16="http://schemas.microsoft.com/office/drawing/2014/main" val="1934925531"/>
                    </a:ext>
                  </a:extLst>
                </a:gridCol>
                <a:gridCol w="3052987">
                  <a:extLst>
                    <a:ext uri="{9D8B030D-6E8A-4147-A177-3AD203B41FA5}">
                      <a16:colId xmlns:a16="http://schemas.microsoft.com/office/drawing/2014/main" val="571243715"/>
                    </a:ext>
                  </a:extLst>
                </a:gridCol>
                <a:gridCol w="2480408">
                  <a:extLst>
                    <a:ext uri="{9D8B030D-6E8A-4147-A177-3AD203B41FA5}">
                      <a16:colId xmlns:a16="http://schemas.microsoft.com/office/drawing/2014/main" val="24382236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Mum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._________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._________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181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职业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.________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doctor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nurse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468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Uncle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Cousin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2096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Job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._________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._________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01161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710104" y="218570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415686" y="213285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⑤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13760" y="28337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83038" y="40770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79382" y="40770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49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mum ... She’s a teacher.”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可知，莉莉的妈妈是一名教师。故填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dad ... He’s a doctor.”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可知，莉莉的爸爸是一名医生。故填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aunt ... She’s a nurse.”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可知，莉莉的阿姨是一名护士。故填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62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524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uncle ... He’s a cook.”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可知，莉莉的叔叔是一名厨师。故填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cousin ... He is a worker.”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可知，莉莉的堂弟是一名工人。故填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501</Words>
  <Application>Microsoft Office PowerPoint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2025-06-09T11:28:03Z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